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46C5F-2D9C-7A44-914B-85FD0F52E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70923-A484-FC42-81DC-5CE3C4235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20BB5-90B9-BA43-B127-90AD9B170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4CFAF-FD89-254D-88E1-70E65259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D8451-E0B2-3241-8086-8B0273B0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4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113F6-86BC-9440-9423-8CFDDE367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547F0-0F74-E648-8BB7-0EC43D0E3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6B483-B41D-8945-8504-6AE5699C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0ED53-A93A-D049-8A98-DB486D48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5A109-31B9-C941-81EE-0450E13E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4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506548-7D18-AB4F-A66E-AD495ECDD2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609D35-EE51-9749-9E38-751472127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20522-25F8-E442-A15D-1C095CF29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25C10-78BC-5A41-ABCE-3C3CDD71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B3CE5-1769-F746-8BF5-AF840A13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7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D532B-E00D-1B47-8DB8-FDEF67B47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A264F-4333-2B44-B093-F9EFE06B1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5A87F-DFA9-0446-8CC5-DCB5F255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B2531-78A8-3441-83F8-E1661FF6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58A04-681F-2E44-9F96-BE1F20E25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9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31B07-AAFD-2948-8914-96E94854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87321-7733-9A4F-9E7C-87DA50A37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102ED-5884-F946-A540-F35FF5CB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3C36F-FB80-6A45-A3EA-4C86BF4E6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2091D-8B03-EA4D-BD38-33B52339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3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93D43-0E76-8347-AEE2-83204870E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00EA9-0EF0-3E49-9560-9ACB0B1F0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EA93E-7278-E146-8A73-F5BFFB047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A3783-C903-A14E-81B1-618E8DE3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ED629-2D3C-4D4D-BF2F-7E3CE720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2CF92-54EB-0B46-AAFB-D72078887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5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186EC-2D9A-E04A-89F3-A531A9D7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06186-D6C6-5143-A656-3AFDB9AC2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FAD88-1BCD-F849-AF0A-0251BD609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4893A8-38A5-DB46-B992-40268B4D2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FAEA06-2781-3043-801C-02580B37C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5782EE-89AE-0944-AAF6-4CAE22C29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D1B973-6985-AD4D-AC59-ACA40418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60491E-B76D-AA4D-BC90-5909613D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1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C110D-96A3-7444-90A7-ADF4E621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695AEB-DCD8-1145-ACB7-7B169930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E1AFD-6BEB-B342-9255-F8433E4F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EC01A6-26EB-974D-B9E5-3B90AC77F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9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749209-5584-CD42-81E1-73736E51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CFD63-D51C-A244-B884-7412DA5E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C7BE0-31E2-2C4F-B0FD-EECED94B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6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822B2-D37D-A64F-A82D-17F95FDA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ED1C-8A0E-A44B-A67C-AFF420C26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9240A-65E7-1741-BCB3-7E7095105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2C10B7-E60B-6940-B9F6-59564B6B2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EA353-2AAB-FD42-BF7D-B99707CEF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2A0A5-8E9A-A84D-AFC4-A3124545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0E40B-498A-7C41-A1AF-5631977D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31309F-76EE-A946-9D2C-9942285D6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02B0F-BAD1-FE49-B2D0-7C8053840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DF322-1B82-8644-BABE-001B834D7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D4329-B261-B843-8202-94028505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CF014-2EF6-3747-AECE-35C423AB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85ED9-F099-3146-B75B-183CBFCB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D1354-8503-7D45-B27B-E679E2E21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C1DD7-00A3-9B48-AA40-6B84E65B2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E3E81-A123-D149-B1E1-1B30D77077F4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065D4-E277-1241-9BBA-4A3ECD6FA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6C624-EF01-7B45-A886-DF690E5AB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F6D15-0B55-6D43-9EED-C4F126782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4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99E5DF-5A9C-454F-A642-1371817908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7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Eni Josman</dc:creator>
  <cp:lastModifiedBy>Eni Josman</cp:lastModifiedBy>
  <cp:revision>2</cp:revision>
  <dcterms:created xsi:type="dcterms:W3CDTF">2021-02-22T13:41:43Z</dcterms:created>
  <dcterms:modified xsi:type="dcterms:W3CDTF">2021-02-23T07:57:37Z</dcterms:modified>
</cp:coreProperties>
</file>